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70e6a57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70e6a57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7016f0f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7016f0f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Elias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3796d966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3796d966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3796d9668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3796d9668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RJ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3796d9668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3796d9668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ask if there are any questions.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3796d9668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3796d966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Kevin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47016ed4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47016ed4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Seth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470e6a57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470e6a57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Kelly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470e6a5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470e6a5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3796d966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3796d966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RJ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470e6a574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470e6a57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470e6a57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470e6a57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Mary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470e6a574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470e6a574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Selena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6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5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</a:t>
            </a:r>
            <a:endParaRPr/>
          </a:p>
        </p:txBody>
      </p:sp>
      <p:sp>
        <p:nvSpPr>
          <p:cNvPr id="67" name="Google Shape;67;p13"/>
          <p:cNvSpPr txBox="1"/>
          <p:nvPr/>
        </p:nvSpPr>
        <p:spPr>
          <a:xfrm>
            <a:off x="5389950" y="632225"/>
            <a:ext cx="3332700" cy="39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2!</a:t>
            </a:r>
            <a:endParaRPr/>
          </a:p>
        </p:txBody>
      </p:sp>
      <p:sp>
        <p:nvSpPr>
          <p:cNvPr id="69" name="Google Shape;69;p1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Created by: </a:t>
            </a:r>
            <a:endParaRPr b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Richard Compton (Display)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Mary Shiner (Display)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Kevin Kaminski (Database)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Kelly Kurkowski (Database)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Selena Haidar (Middleware)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Seth Logan (Middleware)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Elias Qumsieh (Middleware)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70" name="Google Shape;7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0550" y="569425"/>
            <a:ext cx="1435124" cy="143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 SMS &amp; Login Authentication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2471300" y="1848750"/>
            <a:ext cx="6200400" cy="14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Installing </a:t>
            </a:r>
            <a:r>
              <a:rPr lang="en"/>
              <a:t>package</a:t>
            </a:r>
            <a:r>
              <a:rPr lang="en"/>
              <a:t> for Twilio in Visual studio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Free SMS tool was implemented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Research for Authentication mechanism</a:t>
            </a:r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00" y="1444175"/>
            <a:ext cx="1658375" cy="294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 and Challenges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Phone app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Xamarin editor is very difficult to use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Lack of experience with mobile app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web API completed to continue development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Server is still not set up so database running locally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Waiting on IT to finish setting up VM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00" y="18025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200"/>
              <a:t>Demonstration</a:t>
            </a:r>
            <a:r>
              <a:rPr lang="en" sz="7200"/>
              <a:t> </a:t>
            </a:r>
            <a:r>
              <a:rPr i="1" lang="en" sz="7200"/>
              <a:t>Time</a:t>
            </a:r>
            <a:endParaRPr i="1" sz="7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3 Objectives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restaurant administrator, I want an easy and quick to use interface to configure my restaurant’s seating area.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restaurant host, I want to quickly calculate the current wait time.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general user, I want a wider selection of restaurants to choose from.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18025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Questions?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&amp; Testing Xamarin</a:t>
            </a:r>
            <a:endParaRPr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Researched Microsoft website for assistance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 application tests using Android Studio SDK debugger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 emulators on Hyper-V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Xamarin </a:t>
            </a:r>
            <a:r>
              <a:rPr lang="en"/>
              <a:t>similar</a:t>
            </a:r>
            <a:r>
              <a:rPr lang="en"/>
              <a:t> to Android Studio code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Possible to use both Android &amp; iOS Platforms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MainActivity.cs &amp; MainPage.xaml file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App Design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975" y="1067438"/>
            <a:ext cx="1917875" cy="3942276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67437"/>
            <a:ext cx="1917875" cy="3942309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400" y="1067450"/>
            <a:ext cx="1917875" cy="3942293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1275" y="1067425"/>
            <a:ext cx="1917875" cy="3942298"/>
          </a:xfrm>
          <a:prstGeom prst="rect">
            <a:avLst/>
          </a:prstGeom>
          <a:noFill/>
          <a:ln cap="flat" cmpd="sng" w="9525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 Server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459375"/>
            <a:ext cx="39999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VM provided by school to host our server</a:t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45850"/>
            <a:ext cx="4260301" cy="2307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9425" y="2045850"/>
            <a:ext cx="3731625" cy="27987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4815288" y="1459375"/>
            <a:ext cx="39999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Windows Server 2016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</a:t>
            </a:r>
            <a:r>
              <a:rPr lang="en"/>
              <a:t>Application</a:t>
            </a:r>
            <a:r>
              <a:rPr lang="en"/>
              <a:t> Navigation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2222" y="1353375"/>
            <a:ext cx="1336300" cy="3128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9" y="1353375"/>
            <a:ext cx="2717851" cy="232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353375"/>
            <a:ext cx="4128750" cy="194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 Layout Configuration</a:t>
            </a:r>
            <a:endParaRPr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a restaurant </a:t>
            </a:r>
            <a:r>
              <a:rPr lang="en"/>
              <a:t>administrator</a:t>
            </a:r>
            <a:r>
              <a:rPr lang="en"/>
              <a:t>, I want an easy and quick to use interface to configure my restaurant’s seating area</a:t>
            </a:r>
            <a:r>
              <a:rPr lang="en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Tried multiple approaches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Skeleton finished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Compatibility with C# not yet done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 Drag and Drop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266325"/>
            <a:ext cx="3717300" cy="243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800" y="1266321"/>
            <a:ext cx="4641498" cy="21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 Drag and Drop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5099" y="1266325"/>
            <a:ext cx="1957200" cy="299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9575" y="1266325"/>
            <a:ext cx="2636124" cy="237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50" y="1266325"/>
            <a:ext cx="3964524" cy="1876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Wait Time Calculation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</a:pPr>
            <a:r>
              <a:rPr lang="en"/>
              <a:t>Variables to consider: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Service rate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Reason for visit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Groups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to collect: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Difference of times based on reason for visit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 it takes for seating, ordering, paying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Scenarios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Large party walk-ins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Reservations 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Seating smaller number of people at a table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